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4" r:id="rId5"/>
    <p:sldId id="258" r:id="rId6"/>
    <p:sldId id="265" r:id="rId7"/>
    <p:sldId id="259" r:id="rId8"/>
    <p:sldId id="266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CA9C1C5-2AEB-4FE1-B045-6DD761648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85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0D5220C-B864-4F8C-9755-53D4C8A56C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38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BD9CC2A-94B9-4EB0-B47E-C811681D239B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4779974-8C84-41D8-92A6-59817E04521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BAABC5F-4589-493B-BD66-CF42BDE818C9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4779974-8C84-41D8-92A6-59817E04521F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FCD07DE-12BF-464C-814E-8D74041F9C56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4779974-8C84-41D8-92A6-59817E04521F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485A6EA-621C-4E3F-9F0D-4E2DCDB0319C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4779974-8C84-41D8-92A6-59817E04521F}" type="slidenum">
              <a:rPr lang="en-US" altLang="en-US" sz="1200" smtClean="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7202737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21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 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1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anose="020B0606020202030204" pitchFamily="34" charset="0"/>
              </a:rPr>
              <a:t>H089</a:t>
            </a:r>
            <a:r>
              <a:rPr lang="en-US" sz="2800" b="1" dirty="0"/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我一見這血</a:t>
            </a:r>
            <a:r>
              <a:rPr lang="zh-TW" altLang="en-US" sz="28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800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WHEN I SEE THE BLOOD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83329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耶穌，我救主，作神羔羊，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Christ, our Redeemer, died on the cross,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為罪人受死，罪債清償，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Died for the sinner, paid all his due;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將祂的寶血 灑你身上，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Sprinkle your soul with the blood of the Lamb,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神必越過你，你免滅亡。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I will pass, will pass over you.</a:t>
            </a:r>
            <a:r>
              <a:rPr lang="zh-TW" altLang="en-US" dirty="0"/>
              <a:t> 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089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“我一見這血，我一見這血，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“When I see the blood, when I see the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我一見這血，</a:t>
            </a:r>
            <a:endParaRPr lang="en-US" altLang="zh-TW" dirty="0"/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I see the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我就必越過你，不毀滅！</a:t>
            </a:r>
            <a:r>
              <a:rPr lang="en-US" altLang="zh-TW" dirty="0"/>
              <a:t>”</a:t>
            </a:r>
            <a:endParaRPr lang="zh-TW" altLang="en-US" dirty="0"/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will pass, I will pass over you.”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089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罪中的罪魁，耶穌肯救，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Chiefest</a:t>
            </a:r>
            <a:r>
              <a:rPr lang="en-US" altLang="zh-TW" sz="2800" dirty="0"/>
              <a:t> of sinners, Jesus will save;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凡祂所應許，祂必成就；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He has promised, that He will do;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在祂這血下，雖有愆尤，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Wash in the fountain opened for sin,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神必越過你，你得寬宥。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I will pass, will pass over you.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089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“我一見這血，我一見這血，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“When I see the blood, when I see the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我一見這血，</a:t>
            </a:r>
            <a:endParaRPr lang="en-US" altLang="zh-TW" dirty="0"/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I see the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我就必越過你，不毀滅！</a:t>
            </a:r>
            <a:r>
              <a:rPr lang="en-US" altLang="zh-TW" dirty="0"/>
              <a:t>”</a:t>
            </a:r>
            <a:endParaRPr lang="zh-TW" altLang="en-US" dirty="0"/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will pass, I will pass over you.”</a:t>
            </a:r>
          </a:p>
        </p:txBody>
      </p:sp>
    </p:spTree>
    <p:extLst>
      <p:ext uri="{BB962C8B-B14F-4D97-AF65-F5344CB8AC3E}">
        <p14:creationId xmlns:p14="http://schemas.microsoft.com/office/powerpoint/2010/main" val="4132300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089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審判要來到，無人免除；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Judgment is coming, all will be there,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在神公義前，誰能立足？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Each one receiving justly his due;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惟有讓祂血 將你掩護，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Hide in the saving, sin-cleansing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神必越過你，你得站住。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I will pass, will pass over you.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089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“我一見這血，我一見這血，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“When I see the blood, when I see the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我一見這血，</a:t>
            </a:r>
            <a:endParaRPr lang="en-US" altLang="zh-TW" dirty="0"/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I see the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我就必越過你，不毀滅！</a:t>
            </a:r>
            <a:r>
              <a:rPr lang="en-US" altLang="zh-TW" dirty="0"/>
              <a:t>”</a:t>
            </a:r>
            <a:endParaRPr lang="zh-TW" altLang="en-US" dirty="0"/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will pass, I will pass over you.”</a:t>
            </a:r>
          </a:p>
        </p:txBody>
      </p:sp>
    </p:spTree>
    <p:extLst>
      <p:ext uri="{BB962C8B-B14F-4D97-AF65-F5344CB8AC3E}">
        <p14:creationId xmlns:p14="http://schemas.microsoft.com/office/powerpoint/2010/main" val="3738409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089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哦，憐憫何大！哦，愛無邊！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great compassion! Oh, boundless love!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哦，神聖恩典，豐盛，甘甜！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loving kindness, faithful and true!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在血蔭蔽下享受平安，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Find peace and shelter under the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神必越過你，你要頌讚！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I will pass, will pass over you.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089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“我一見這血，我一見這血，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“When I see the blood, when I see the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我一見這血，</a:t>
            </a:r>
            <a:endParaRPr lang="en-US" altLang="zh-TW" dirty="0"/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I see the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我就必越過你，不毀滅！</a:t>
            </a:r>
            <a:r>
              <a:rPr lang="en-US" altLang="zh-TW" dirty="0"/>
              <a:t>”</a:t>
            </a:r>
            <a:endParaRPr lang="zh-TW" altLang="en-US" dirty="0"/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will pass, I will pass over you.”</a:t>
            </a:r>
          </a:p>
        </p:txBody>
      </p:sp>
    </p:spTree>
    <p:extLst>
      <p:ext uri="{BB962C8B-B14F-4D97-AF65-F5344CB8AC3E}">
        <p14:creationId xmlns:p14="http://schemas.microsoft.com/office/powerpoint/2010/main" val="280591163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533</TotalTime>
  <Words>597</Words>
  <Application>Microsoft Office PowerPoint</Application>
  <PresentationFormat>On-screen Show (16:9)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H089  我一見這血  WHEN I SEE THE BLOOD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H089 我一見這血 WHEN I SEE THE BLOOD</dc:title>
  <dc:subject>Hymnary 聖徒詩歌</dc:subject>
  <dc:creator>John G. Foote</dc:creator>
  <cp:lastModifiedBy>Timothy Liang</cp:lastModifiedBy>
  <cp:revision>67</cp:revision>
  <dcterms:created xsi:type="dcterms:W3CDTF">2001-04-19T19:07:54Z</dcterms:created>
  <dcterms:modified xsi:type="dcterms:W3CDTF">2017-08-01T21:51:30Z</dcterms:modified>
</cp:coreProperties>
</file>